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5" r:id="rId1"/>
  </p:sldMasterIdLst>
  <p:notesMasterIdLst>
    <p:notesMasterId r:id="rId8"/>
  </p:notesMasterIdLst>
  <p:sldIdLst>
    <p:sldId id="256" r:id="rId2"/>
    <p:sldId id="259" r:id="rId3"/>
    <p:sldId id="257" r:id="rId4"/>
    <p:sldId id="264" r:id="rId5"/>
    <p:sldId id="258" r:id="rId6"/>
    <p:sldId id="265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4" autoAdjust="0"/>
    <p:restoredTop sz="94627" autoAdjust="0"/>
  </p:normalViewPr>
  <p:slideViewPr>
    <p:cSldViewPr>
      <p:cViewPr varScale="1">
        <p:scale>
          <a:sx n="80" d="100"/>
          <a:sy n="80" d="100"/>
        </p:scale>
        <p:origin x="212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CEB34C4-FA1D-4CB3-A6DB-7538C3145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4016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9F01769-E58B-46E2-84BC-750FF84303C3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735F516-AFC3-478D-88FC-EE2AB21180A4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614F404-ECFE-42E7-B7FE-B996D0B2BC1F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74C59D4-1D34-4802-8419-09B63E27BE99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F926B66-2A78-417F-A09E-D93E9086CC83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B85A1F-D10C-4FC6-A814-C4371FC2EE8D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699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774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8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我本軟弱主剛強，</a:t>
            </a:r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I am weak, but Thou art strong</a:t>
            </a:r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;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求主保守離罪網；</a:t>
            </a:r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Jesus, keep me from all wrong;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心靈滿足無憂傷，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I’ll be satisfied as long,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當我走，求領我近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旁。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As I walk, let me walk close to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35013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H575</a:t>
            </a:r>
            <a:r>
              <a:rPr lang="en-US" altLang="zh-CN" sz="2800" dirty="0">
                <a:solidFill>
                  <a:schemeClr val="tx1"/>
                </a:solidFill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我願更親近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br>
              <a:rPr lang="zh-TW" altLang="en-US" sz="24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JUST A CLOSER WALK WITH THEE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H575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主，我願更親近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Just a closer walk with Thee,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與主相親樂無比；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Grant it, Jesus, is my plea;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每日同行更親密，</a:t>
            </a:r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Daily walking close to Thee,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親愛主，求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，懇求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Let it be, dear Lord, let it be.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  <a:endParaRPr lang="en-US" altLang="zh-CN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經勞苦罪網世界，</a:t>
            </a:r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Thru this world of toil and snares,</a:t>
            </a:r>
            <a:r>
              <a:rPr lang="en-US" altLang="zh-CN" sz="2800" b="1" dirty="0">
                <a:latin typeface="新細明體" pitchFamily="18" charset="-120"/>
                <a:ea typeface="新細明體" pitchFamily="18" charset="-120"/>
              </a:rPr>
              <a:t>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若我跌倒誰關懷？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If I falter, Lord, who cares?</a:t>
            </a:r>
            <a:r>
              <a:rPr lang="en-US" altLang="zh-CN" sz="2800" b="1" dirty="0">
                <a:latin typeface="新細明體" pitchFamily="18" charset="-120"/>
                <a:ea typeface="新細明體" pitchFamily="18" charset="-120"/>
              </a:rPr>
              <a:t>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若有重擔誰分負？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Who with me my burden shares?</a:t>
            </a:r>
          </a:p>
          <a:p>
            <a:pPr algn="ctr" eaLnBrk="1" hangingPunct="1"/>
            <a:r>
              <a:rPr lang="en-US" altLang="zh-CN" sz="2800" b="1" dirty="0">
                <a:latin typeface="新細明體" pitchFamily="18" charset="-120"/>
                <a:ea typeface="新細明體" pitchFamily="18" charset="-120"/>
              </a:rPr>
              <a:t> 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親愛主，惟有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，我救主。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None but Thee, dear Lord, none but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H575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主，我願更親近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Just a closer walk with Thee,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與主相親樂無比；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Grant it, Jesus, is my plea;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每日同行更親密，</a:t>
            </a:r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Daily walking close to Thee,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親愛主，求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，懇求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Let it be, dear Lord, let it be.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當我脆弱今生完，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When my feeble life is o'er,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走盡時間入永遠，</a:t>
            </a:r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Time for me will be no more: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在那光明黃金岸，</a:t>
            </a:r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On that bright eternal shore,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親愛主，我要近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身邊。</a:t>
            </a:r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I will walk, dear Lord, close to Thee.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H575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主，我願更親近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Just a closer walk with Thee,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與主相親樂無比；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Grant it, Jesus, is my plea;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每日同行更親密，</a:t>
            </a:r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Daily walking close to Thee,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親愛主，求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，懇求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Let it be, dear Lord, let it be.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102</TotalTime>
  <Words>463</Words>
  <Application>Microsoft Office PowerPoint</Application>
  <PresentationFormat>On-screen Show (16:9)</PresentationFormat>
  <Paragraphs>65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H575  主，我願更親近祢 JUST A CLOSER WALK WITH THEE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H575 主，我願更親近你 JUST A CLOSER WALK WITH THEE</dc:title>
  <dc:subject>Hymnary 聖徒詩歌</dc:subject>
  <dc:creator>Norman Johnson</dc:creator>
  <cp:lastModifiedBy>Timothy Liang</cp:lastModifiedBy>
  <cp:revision>29</cp:revision>
  <dcterms:created xsi:type="dcterms:W3CDTF">2000-09-27T05:26:15Z</dcterms:created>
  <dcterms:modified xsi:type="dcterms:W3CDTF">2017-08-06T13:41:22Z</dcterms:modified>
</cp:coreProperties>
</file>